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73" r:id="rId7"/>
    <p:sldId id="274" r:id="rId8"/>
    <p:sldId id="260" r:id="rId9"/>
    <p:sldId id="272" r:id="rId10"/>
    <p:sldId id="261" r:id="rId11"/>
    <p:sldId id="263" r:id="rId12"/>
    <p:sldId id="264" r:id="rId13"/>
    <p:sldId id="265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442fz.volganet.ru/upload/iblock/55e/a2709c5bc893d264419014d605496e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kanschool9trud.ru/file/new-2019/4-12-2019/chtoby_ne_zabo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edenkads.ru/wp-content/uploads/2019/02/%D0%A1%D1%82%D0%B5%D0%BD%D0%B3%D0%B0%D0%B7%D0%B5%D1%82%D0%B0-%D0%BD%D0%B0-%D1%82%D0%B5%D0%BC%D1%83-%D1%81%D1%80%D0%B5%D0%B4%D1%81%D1%82%D0%B2%D0%B0-%D0%BE%D1%82-%D0%BF%D1%80%D0%BE%D1%81%D1%82%D1%83%D0%B4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11c/0003356b-1da765fe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edu-vrn.ru/wp-content/uploads/metod-chast1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loud.prezentacii.org/19/02/126011/images/screen28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5/505333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cnyagan.ru/images/doc/news/555555555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ortal.iv-edu.ru/dep/mouopalex/palexskiyrn_panovskaya/commondocs/%D0%94%D0%BB%D1%8F%20%D1%80%D0%BE%D0%B4%D0%B8%D1%82%D0%B5%D0%BB%D0%B5%D0%B9/%D0%9F%D1%80%D0%BE%D1%84%D0%B8%D0%BB%D0%B0%D0%BA%D1%82%D0%B8%D0%BA%D0%B0%20%D0%9E%D0%A0%D0%92%D0%98%20%D0%B8%20%D0%B3%D1%80%D0%B8%D0%BF%D0%BF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s.myshared.ru/6/730003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k-obr.spb.ru/media/cache/d3/12/d31220347d4ae4487638162ef4bc42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cr71.ru/wp-content/uploads/2019/12/gripp-%D1%81%D0%B5%D1%82%D0%B5%D0%B2%D0%BE%D0%B9-%D0%B3%D0%BE%D1%80%D0%BE%D0%B4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presentacii.ru/documents_4/47fb1cc40bb487d61686eab5d58dc95f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kovorodino.ru/upload/medialibrary/f05/f0562f6ed4cd4cf71ed3de4fc0bc47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ursosh56.narod.ru/gripp/orvi_gri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ytimg.com/vi/l7kgzrB7u2c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4</cp:revision>
  <dcterms:created xsi:type="dcterms:W3CDTF">2020-09-06T19:18:17Z</dcterms:created>
  <dcterms:modified xsi:type="dcterms:W3CDTF">2020-09-06T19:58:47Z</dcterms:modified>
</cp:coreProperties>
</file>